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25" d="100"/>
          <a:sy n="125" d="100"/>
        </p:scale>
        <p:origin x="-926" y="-7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9-04T07:33:32.743"/>
    </inkml:context>
    <inkml:brush xml:id="br0">
      <inkml:brushProperty name="width" value="0.05" units="cm"/>
      <inkml:brushProperty name="height" value="0.05" units="cm"/>
      <inkml:brushProperty name="color" value="#E71224"/>
      <inkml:brushProperty name="ignorePressure" value="1"/>
    </inkml:brush>
  </inkml:definitions>
  <inkml:trace contextRef="#ctx0" brushRef="#br0">0 1,'3'2,"1"3,4 2,1 3,3 1,0 1,0 1,1 0,0-1,0 1,0 0,-1-1,1 1,-1-1,-2-1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4272977-ADB9-42BC-72A3-977BAC78E5C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3E99801-98AF-8A82-9CFB-2CE48C9BF8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97DBC9-1C28-8EBB-F184-BCDEE8DF0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26A7552-D977-F953-9E95-8C2FE7D00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0B2E2E-372B-402D-164C-B2EE7D5D6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479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C7DB44-FA9A-9DF3-46AE-735875239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BD0AFBC-8690-568D-365B-04D375E1D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6611EC-D597-2481-6794-17975365D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F13D59-DB7A-812F-3125-0FF137C9B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E5308C-971F-0451-2DBC-93064934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355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B15C09F-628E-2D06-5B7B-0EA0E813BA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D86826-3CE3-9464-79F1-7EECE3F261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3E7D05-04CD-DF8F-8B9E-15508156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68DD1C9-D2BA-6DDE-FDCD-06ED429CE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0441743-E525-80F0-5924-1321AC0F0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21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2341C0-36BD-039C-05D6-ED381932A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A43120-F7DF-8A11-13AD-3E21D31E14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659D32-506D-72F0-B495-04690531A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119F998-E1A8-BA62-0E77-CF70FE03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2C81B2-4B04-96A9-FE0E-843E9964C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327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A4904A-CAAF-FAE9-8B7D-42C810F5E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27DE4AD-EF09-CFAB-9BB3-3FEB6939A7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AAA636-DF2C-5166-E59E-06518C3A4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417B434-6C42-B46C-6DC8-6EC92C0D6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525C144-7CEA-D67E-8F33-2AF12099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599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2AC878-1CC8-0C2F-D18E-5F9E31EC8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741D5F-9A3C-CF1A-62E6-CB72B41F89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B731E82-8BE7-6242-5912-41782BB48B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F5B679F-767F-853B-8476-921B156FB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550278-3CE9-B2BA-F49C-434EC36AC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A51575-556A-12EC-2449-7C07C0F90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4892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843509-78FC-C9D4-E4DB-6D04649B1F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9A0E797-4FE5-0269-E3A8-330A827BFA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E8E5CA-E9AB-F768-E4FB-8F3DFDEDE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E78064A-34E5-E1B7-5D0E-7147B41DEC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35FA4EC-DFA1-EE80-677B-5EB9A05936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27B6493-8183-E5A9-8942-43764DC9C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ABC01B8-FDD2-D771-7645-84303E2BD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05A559-23C2-232A-C4BD-6C6828474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998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6DEDD0-8999-D42A-2D00-F827EFA27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F90DC5D-AC95-D9B3-1FA3-16770630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D86A1C2-83CF-D8CB-D117-ED079F4EB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033F9FB-A8C9-9E1F-29CC-90F37D547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1101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0D0C8C6-6277-EB9B-7E84-83DCBA522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E446199-C295-328B-3790-B18A802CF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DE1EED8-38EF-204A-9E24-00F9AC85B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7184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0B4B167-F7FF-E230-F435-EFBF51306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39A698-51CA-6ED9-D6A1-276D4476E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F1398A-76EF-C3CE-AAD3-7B8E51E7C6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E6F752-6FE0-EE74-7BD6-FC9DB08967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8B2FA9-1425-47F2-4F01-57C214053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B1568F-867D-8EA4-5B3D-35CB53CDE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2928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7CB8A0-7D82-F527-F1D4-0BFEA958D7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794E9514-8B4C-8764-9F6C-59AF72B38B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69A5425-AD2E-758F-1B20-65229E67B6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2EBC471-123C-2118-C1FF-C2C95E600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603AA6-3BF8-FB6C-D3B3-96A0EED0D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6D2BB6E-255C-758B-B041-87F9FEB69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3214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ACBF04A-D5B7-124A-1495-EA1673325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A39FD0D-3D66-0B53-FE07-5DB1003568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ED72FE0-463D-F23B-5D75-170DAC168E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12F64-A12C-4031-8BEC-E686EEFA869F}" type="datetimeFigureOut">
              <a:rPr kumimoji="1" lang="ja-JP" altLang="en-US" smtClean="0"/>
              <a:t>2022/9/4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ADEDCD4-114C-1F38-3D04-914333E84D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54BAAC2-EEF8-26C2-0558-354799B810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C25DB-AD62-45FD-919C-5DAA76EF24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7082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D5E476-0F40-DCB1-8F4D-C0422F8945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C5D3196-A661-5304-73F4-B44E4888E27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6492F94A-DB46-F318-A2C7-5ECA2F4637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3380" y="411480"/>
            <a:ext cx="8534400" cy="603504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0" name="インク 9">
                <a:extLst>
                  <a:ext uri="{FF2B5EF4-FFF2-40B4-BE49-F238E27FC236}">
                    <a16:creationId xmlns:a16="http://schemas.microsoft.com/office/drawing/2014/main" id="{B19D60CB-36FB-F96D-4258-2312D315173B}"/>
                  </a:ext>
                </a:extLst>
              </p14:cNvPr>
              <p14:cNvContentPartPr/>
              <p14:nvPr/>
            </p14:nvContentPartPr>
            <p14:xfrm>
              <a:off x="7290633" y="3228990"/>
              <a:ext cx="57600" cy="57600"/>
            </p14:xfrm>
          </p:contentPart>
        </mc:Choice>
        <mc:Fallback>
          <p:pic>
            <p:nvPicPr>
              <p:cNvPr id="10" name="インク 9">
                <a:extLst>
                  <a:ext uri="{FF2B5EF4-FFF2-40B4-BE49-F238E27FC236}">
                    <a16:creationId xmlns:a16="http://schemas.microsoft.com/office/drawing/2014/main" id="{B19D60CB-36FB-F96D-4258-2312D315173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281633" y="3220350"/>
                <a:ext cx="75240" cy="75240"/>
              </a:xfrm>
              <a:prstGeom prst="rect">
                <a:avLst/>
              </a:prstGeom>
            </p:spPr>
          </p:pic>
        </mc:Fallback>
      </mc:AlternateContent>
      <p:sp>
        <p:nvSpPr>
          <p:cNvPr id="23" name="矢印: 下 22">
            <a:extLst>
              <a:ext uri="{FF2B5EF4-FFF2-40B4-BE49-F238E27FC236}">
                <a16:creationId xmlns:a16="http://schemas.microsoft.com/office/drawing/2014/main" id="{554C7177-5730-AFA2-C801-E6BFFF7D54DE}"/>
              </a:ext>
            </a:extLst>
          </p:cNvPr>
          <p:cNvSpPr/>
          <p:nvPr/>
        </p:nvSpPr>
        <p:spPr>
          <a:xfrm>
            <a:off x="8798877" y="1859280"/>
            <a:ext cx="297900" cy="2522075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8466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tutumi</dc:creator>
  <cp:lastModifiedBy>tutumi</cp:lastModifiedBy>
  <cp:revision>1</cp:revision>
  <dcterms:created xsi:type="dcterms:W3CDTF">2022-09-04T07:40:50Z</dcterms:created>
  <dcterms:modified xsi:type="dcterms:W3CDTF">2022-09-04T07:41:25Z</dcterms:modified>
</cp:coreProperties>
</file>